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17" r:id="rId4"/>
    <p:sldId id="1018" r:id="rId5"/>
    <p:sldId id="1020" r:id="rId6"/>
    <p:sldId id="1035" r:id="rId7"/>
    <p:sldId id="1036" r:id="rId8"/>
    <p:sldId id="1037" r:id="rId9"/>
    <p:sldId id="1022" r:id="rId10"/>
    <p:sldId id="1038" r:id="rId11"/>
    <p:sldId id="1039" r:id="rId12"/>
    <p:sldId id="1041" r:id="rId13"/>
    <p:sldId id="1042" r:id="rId14"/>
    <p:sldId id="1043" r:id="rId15"/>
    <p:sldId id="1046" r:id="rId16"/>
    <p:sldId id="1052" r:id="rId17"/>
    <p:sldId id="1048" r:id="rId18"/>
    <p:sldId id="1049" r:id="rId19"/>
    <p:sldId id="1051" r:id="rId20"/>
    <p:sldId id="1044" r:id="rId21"/>
    <p:sldId id="1045" r:id="rId22"/>
    <p:sldId id="1024" r:id="rId23"/>
    <p:sldId id="1053" r:id="rId24"/>
    <p:sldId id="1056" r:id="rId25"/>
    <p:sldId id="1057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文本框 5"/>
          <p:cNvSpPr txBox="1"/>
          <p:nvPr userDrawn="1"/>
        </p:nvSpPr>
        <p:spPr>
          <a:xfrm>
            <a:off x="5231110" y="-8546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　动量守恒定律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3. 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动量守恒定律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对系统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总动量保持不变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系统在整个过程中任意两个时刻的总动量都相等，不能误认为只是初、末两个状态的总动量相等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系统的总动量保持不变，但系统内每个物体的动量都可能在不断变化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系统的总动量指系统内各物体动量的矢量和，总动量不变指的是系统的总动量的大小和方向都不变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385" y="5843483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54992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图所示，将一光滑的半圆槽置于光滑水平面上，槽的左侧有一固定在水平面上的物块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现让一小球自左侧槽口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点的正上方从静止开始落下，与半圆槽相切自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点进入槽内，则以下结论中正确的是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小球在半圆槽内由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做圆周运动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en-US" altLang="zh-CN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做圆周运动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小球在半圆槽内运动的全过程中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小球与半圆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水平方向动量守恒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小球自半圆槽的最低点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点运动的过程中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小球与半圆槽在水平方向动量守恒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小球离开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点以后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将做竖直上抛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ld496.jpg" descr="id:21474906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79382" y="2060848"/>
            <a:ext cx="2958465" cy="200088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42678" y="57505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39804"/>
                <a:ext cx="11485848" cy="469788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在半圆槽内由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由于槽的左侧有一固定在水平面上的物块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受物块的作用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槽不会向左运动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则小球的机械能守恒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做圆周运动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系统在水平方向上动量不守恒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槽向右运动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系统在水平方向上动量守恒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的运动是相对于槽的圆周运动与直线运动的合运动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小球下落到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由机械能守恒可得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水平方向动量守恒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小球运动到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因此小球离开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点以后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既有竖直向上的分速度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又有水平分速度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小球将做斜上抛运动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39804"/>
                <a:ext cx="11485848" cy="4697889"/>
              </a:xfrm>
              <a:blipFill rotWithShape="1">
                <a:blip r:embed="rId2"/>
                <a:stretch>
                  <a:fillRect l="-2" t="-1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d496.jpg" descr="id:214749065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4869160"/>
            <a:ext cx="2520280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26121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应用动量守恒定律解题的一般步骤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分析题意，合理地选取研究对象，明确系统是由哪几个物体组成的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分析系统的受力情况，分清内力和外力，判断系统的动量是否守恒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确定所研究的作用过程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选取的过程应包括系统的已知状态和未知状态，通常为初状态到末状态的过程，这样才能列出对解题有用的方程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对于物体在相互作用前、后运动方向都在一条直线上的问题，应设定正方向，各物体的动量方向可以用正、负号表示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建立动量守恒方程，代入已知量求解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神舟系列载人飞船某次返回过程中，返回舱距地面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km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时开始启动降落伞装置，速度减至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，并以这个速度开始在大气中降落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在距地面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时，返回舱的四台缓冲发动机开始竖直向下喷气，舱体再次减速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缓冲发动机每次喷气时间极短，返回舱的质量和降落伞提供的阻力可以认为不变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设最后减速过程中返回舱做匀减速直线运动，并且到达地面时恰好速度为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，求：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返回舱最后减速阶段的加速度大小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/>
          </a:p>
        </p:txBody>
      </p:sp>
      <p:pic>
        <p:nvPicPr>
          <p:cNvPr id="6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859" y="428140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4181024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50 m/s</a:t>
            </a:r>
            <a:r>
              <a:rPr lang="en-US" altLang="zh-CN" sz="2400" baseline="30000" smtClean="0">
                <a:solidFill>
                  <a:srgbClr val="000000"/>
                </a:solidFill>
              </a:rPr>
              <a:t>2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31210"/>
                <a:ext cx="11485848" cy="26977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运动学公式可得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 m/s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故加速度大小为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 m/s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负号表示加速度方向与初速度方向相反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31210"/>
                <a:ext cx="11485848" cy="2697790"/>
              </a:xfrm>
              <a:blipFill rotWithShape="1">
                <a:blip r:embed="rId2"/>
                <a:stretch>
                  <a:fillRect l="-2" t="-12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返回舱的总质量大约为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，根据资料，返回舱的缓冲发动机对地喷气速度约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，试估算每个喷嘴每秒喷出气体的质量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17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5026" y="2208687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63633" y="1997466"/>
            <a:ext cx="112562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5 kg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1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892438"/>
            <a:ext cx="764309" cy="272473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 bwMode="auto">
          <a:xfrm>
            <a:off x="360854" y="27048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设每个喷嘴获得的反冲力为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每个喷嘴每秒喷出气体的质量为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由动量定理可得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代入数据解得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kg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69475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若返回舱的总质量为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，在其以速度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匀速下落过程中，开动喷气发动机开始竖直向下喷气，每次喷出气体的质量为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如果喷出气体相对地面的速度大小为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，喷气两次后返回舱的速度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是多大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17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4859" y="2751075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702718" y="2588894"/>
                <a:ext cx="1595309" cy="6454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zh-CN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 i="1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2718" y="2588894"/>
                <a:ext cx="1595309" cy="645433"/>
              </a:xfrm>
              <a:prstGeom prst="rect">
                <a:avLst/>
              </a:prstGeom>
              <a:blipFill rotWithShape="1">
                <a:blip r:embed="rId2"/>
                <a:stretch>
                  <a:fillRect l="-18" t="-98" r="30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726" y="3390928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442006" y="3212976"/>
                <a:ext cx="11485848" cy="1406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两次喷气后返回舱速度大小为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由动量守恒定律可得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006" y="3212976"/>
                <a:ext cx="11485848" cy="1406860"/>
              </a:xfrm>
              <a:prstGeom prst="rect">
                <a:avLst/>
              </a:prstGeom>
              <a:blipFill rotWithShape="1">
                <a:blip r:embed="rId4"/>
                <a:stretch>
                  <a:fillRect t="-36" b="-44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如果喷出气体相对喷嘴的速度大小为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，喷气两次后返回舱的速度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是多大？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17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58612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1204265" y="1196752"/>
                <a:ext cx="3043462" cy="10667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𝑴𝒎</m:t>
                        </m:r>
                        <m:r>
                          <m:rPr>
                            <m:nor/>
                          </m:rPr>
                          <a:rPr lang="en-US" altLang="zh-CN" sz="2400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400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4265" y="1196752"/>
                <a:ext cx="3043462" cy="1066767"/>
              </a:xfrm>
              <a:prstGeom prst="rect">
                <a:avLst/>
              </a:prstGeom>
              <a:blipFill rotWithShape="1">
                <a:blip r:embed="rId2"/>
                <a:stretch>
                  <a:fillRect l="-10" t="-39" r="7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22810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2"/>
              <p:cNvSpPr txBox="1"/>
              <p:nvPr/>
            </p:nvSpPr>
            <p:spPr bwMode="auto">
              <a:xfrm>
                <a:off x="360854" y="2060848"/>
                <a:ext cx="11485848" cy="217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第一次有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第二次有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联立两式解得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𝑴𝒎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060848"/>
                <a:ext cx="11485848" cy="2174763"/>
              </a:xfrm>
              <a:prstGeom prst="rect">
                <a:avLst/>
              </a:prstGeom>
              <a:blipFill rotWithShape="1">
                <a:blip r:embed="rId4"/>
                <a:stretch>
                  <a:fillRect l="-2" t="-13" r="1" b="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动量守恒定律在多物体、多过程问题中的应用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求解这类问题时应注意：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正确分析作用过程中各物体状态的变化情况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分清作用过程中的不同阶段，并按作用关系将系统内的物体分成几个小系统，既要符合守恒条件，又要方便解题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对不同阶段、不同小系统准确地选取初、末状态，分别列动量守恒方程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92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相互作用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的两个物体的动量改变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图所示，在光滑水平桌面上做匀速运动的两个物体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，质量分别是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，沿同一直线向同一方向运动，速度分别是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追上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时发生碰撞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的速度分别是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；碰撞过程中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对它的作用力是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对它的作用力是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；碰撞时，两物体之间力的作用时间很短，用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wld495.jpg" descr="id:21474906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5347" y="4437112"/>
            <a:ext cx="4035705" cy="89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动量守恒定律应用中的临界问题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运用动量守恒定律解题时，常会遇到相作用的几个物体间的临界问题，求解这类问题要注意分析临界状态，把握相关的临界条件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涉及弹簧的临界问题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条件是弹簧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最大弹性势能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在弹簧的弹性限度内，当弹簧压缩到最短时，该弹簧具有最大弹性势能，而弹簧压缩到最短，弹簧连接的两物体不能再靠近，此时两物体具有相同的速度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因此，该类问题临界状态相应的临界条件是弹簧连接的两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速度相等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常见涉及最大高度的临界问题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物体滑上斜面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斜面放在光滑水平面上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的过程中，由于弹力的作用，斜面在水平方向将做加速运动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物体滑到斜面上最高点的临界条件是物体与斜面沿水平方向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物体在竖直方向的分速度等于零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涉及追击碰撞的临界问题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个在光滑水平面上做匀速运动的物体，甲物体追上乙物体的条件是甲物体的速度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必须大于乙物体的速度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刚好追不上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物体的临界条件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滑块与木板的临界问题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滑块恰好不滑离木板的条件：当滑块运动到木板的某一端时滑块与木板共速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木板最短的条件：当滑块与木板共速时，滑到木板的某一端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滑块与木板恰好不发生相对滑动的条件：滑块与木板间的摩擦力为最大摩擦力，且二者加速度相同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两物体恰好不相撞的条件：两物体接触时速度恰好相等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550" y="6107486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3221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静止放置于光滑平台上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的左端固定一轻质弹簧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平台右侧有一质量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其上表面与平台等高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小车与水平面间的摩擦不计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光滑圆弧轨道半径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 m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与竖直方向夹角为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完全相同的滑块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点由静止开始沿圆弧轨道下滑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滑至平台上挤压弹簧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弹簧恢复原长后滑块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离开平台滑上小车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且恰好未从小车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上滑落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与小车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之间的动摩擦因数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μ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b="1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可视为质点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 m/s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刚到平台上的速度大小为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该过程中弹簧弹性势能的最大值为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J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该过程中由于摩擦产生的热量为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J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5297" y="5934180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wld498.jpg" descr="id:214749071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270" y="3789040"/>
            <a:ext cx="4417060" cy="185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97998"/>
                <a:ext cx="11485848" cy="437769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点滑至平台的过程中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由动能定理有</a:t>
                </a:r>
                <a:r>
                  <a:rPr lang="en-US" altLang="zh-CN" sz="2200" b="1" i="1" spc="-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mgR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  <m:r>
                          <m:rPr>
                            <m:nor/>
                          </m:rPr>
                          <a:rPr lang="en-US" altLang="zh-CN" sz="2200" b="1" spc="-1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e>
                    </m:d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解得滑块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刚到平台上的速度大小为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m/s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速度大小相等时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弹簧弹性势能最大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由动量守恒定律有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共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由能量守恒定律有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2200" b="1" spc="-100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共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联立解得该过程中弹簧弹性势能的最大值为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.5 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弹簧恢复原长时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分离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设分离时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由动量守恒和机械能守恒有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m/s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恰好未从小车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上滑落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到小车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右端时二者速度相同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由动量守恒有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到小车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右端时二者相同的速度为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200" b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m/s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由能量守恒有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200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J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 spc="-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μmgL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可得小车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的长度为</a:t>
                </a:r>
                <a:r>
                  <a:rPr lang="en-US" altLang="zh-CN" sz="2200" b="1" i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.6 m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 b="1" spc="-10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97998"/>
                <a:ext cx="11485848" cy="4377690"/>
              </a:xfrm>
              <a:blipFill rotWithShape="1">
                <a:blip r:embed="rId2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wld498.jpg" descr="id:214749071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4941168"/>
            <a:ext cx="4104456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动量定理，物体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动量的变化量等于它所受作用力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的冲量，即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动量的变化量等于它所受作用力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的冲量，即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牛顿第三定律有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，两个物体碰撞过程中的每个时刻相互作用力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大小相等、方向相反，故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'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说明，两个物体碰撞后的动量之和等于碰撞前的动量之和，并且该关系式对过程中的任意两时刻的状态都适用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495.jpg" descr="id:214749062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5347" y="4725144"/>
            <a:ext cx="4035705" cy="89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21307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系统、内力和外力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相互作用的物体组成系统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系统内物体相互间的作用力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外界对系统内物体的作用力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动量守恒定律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/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一个系统不受外力，或者所受外力的矢量和为零，这个系统的总动量保持不变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这个结论叫作动量守恒定律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研究对象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几个相互作用的物体组成的系统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如发生碰撞的两个物块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适用条件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系统不受外力或者所受外力的矢量和为零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，表示系统的总动量保持不变；在一维情况下，对由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两物体组成的系统有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，表示一个物体的动量变化量与另一个物体的动量变化量大小相等、方向相反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，表示系统的总动量增量为零，即系统的总动量保持不变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动量守恒定律的性质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矢量性：动量守恒定律的表达式是一个矢量式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该式说明系统的总动量在任意两个时刻不仅大小相等，而且方向也相同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在求系统的总动量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时，要按矢量运算法则计算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相对性：动量守恒定律中，系统中各物体在相互作用前、后的动量，必须相对于同一惯性系，各物体的速度通常均为相对于地面的速度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同时性：动量守恒定律中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必须是系统中各物体在相互作用前同一时刻的动量，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必须是系统中各物体在相互作用后同一时刻的动量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普适性：动量守恒定律不仅适用于两个物体组成的系统，也适用于多个物体组成的系统；不仅适用于宏观物体组成的系统，也适用于微观粒子组成的系统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动量守恒的理解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对动量守恒及其条件的理解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不受外力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，这是一种理想化的情形，如宇宙中两星球的碰撞、微观粒子间的碰撞都可视为这种情形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系统虽然受到了外力的作用，但所受外力的矢量和——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合外力为零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光滑水平面上两物体的碰撞就是这种情形，两物体所受的重力和支持力的合力为零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系统所受的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外力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远远小于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内各物体间的内力时，系统的总动量近似守恒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抛出去的手榴弹在空中爆炸的瞬间，弹片所受火药的内力远大于其重力，重力完全可以忽略不计，动量近似守恒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系统所受的合外力不为零，即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某一方向上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外力为零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，则系统在该方向上动量守恒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系统受外力，但在某一方向上内力远大于外力，也可认为在该方向上系统的动量守恒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4810</Words>
  <Application>WPS 演示</Application>
  <PresentationFormat>自定义</PresentationFormat>
  <Paragraphs>145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415</cp:revision>
  <dcterms:created xsi:type="dcterms:W3CDTF">2020-11-06T05:24:00Z</dcterms:created>
  <dcterms:modified xsi:type="dcterms:W3CDTF">2025-06-24T01:19:36Z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2A33332E61B64A24ABF3E68C946502AE_12</vt:lpwstr>
  </property>
</Properties>
</file>